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8" r:id="rId3"/>
    <p:sldId id="260" r:id="rId4"/>
    <p:sldId id="259" r:id="rId5"/>
    <p:sldId id="274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2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88B157-B3DD-4A19-A4E5-81190B06B179}">
          <p14:sldIdLst>
            <p14:sldId id="256"/>
            <p14:sldId id="258"/>
            <p14:sldId id="260"/>
            <p14:sldId id="259"/>
            <p14:sldId id="274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62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EE7BDC-A621-4D21-AE36-2C20441334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181FDC-A450-4CA9-8DFA-8B57F41800C2}">
      <dgm:prSet/>
      <dgm:spPr/>
      <dgm:t>
        <a:bodyPr/>
        <a:lstStyle/>
        <a:p>
          <a:r>
            <a:rPr lang="en-US" dirty="0"/>
            <a:t>COOK 2 FULL GRAINS THROUGH MELTING AND RECASTING.	</a:t>
          </a:r>
        </a:p>
      </dgm:t>
    </dgm:pt>
    <dgm:pt modelId="{7B9ABB4B-7D9B-4373-A974-363BFFE3494C}" type="parTrans" cxnId="{7FAB2510-8C8A-4E45-89B0-F13146AAA827}">
      <dgm:prSet/>
      <dgm:spPr/>
      <dgm:t>
        <a:bodyPr/>
        <a:lstStyle/>
        <a:p>
          <a:endParaRPr lang="en-US"/>
        </a:p>
      </dgm:t>
    </dgm:pt>
    <dgm:pt modelId="{75670483-405E-456B-95A4-6D808B9456F5}" type="sibTrans" cxnId="{7FAB2510-8C8A-4E45-89B0-F13146AAA827}">
      <dgm:prSet/>
      <dgm:spPr/>
      <dgm:t>
        <a:bodyPr/>
        <a:lstStyle/>
        <a:p>
          <a:endParaRPr lang="en-US"/>
        </a:p>
      </dgm:t>
    </dgm:pt>
    <dgm:pt modelId="{9F632019-747F-426D-9960-A5C7EA441BA5}">
      <dgm:prSet/>
      <dgm:spPr/>
      <dgm:t>
        <a:bodyPr/>
        <a:lstStyle/>
        <a:p>
          <a:r>
            <a:rPr lang="en-US" dirty="0"/>
            <a:t>TEST THE REMOTE IGNITION SYSTEM </a:t>
          </a:r>
        </a:p>
      </dgm:t>
    </dgm:pt>
    <dgm:pt modelId="{DB2810BB-119A-4AF9-A179-8A07DDF62D3A}" type="parTrans" cxnId="{85BC3F99-8772-4B91-BCC2-A762FE583B12}">
      <dgm:prSet/>
      <dgm:spPr/>
      <dgm:t>
        <a:bodyPr/>
        <a:lstStyle/>
        <a:p>
          <a:endParaRPr lang="en-US"/>
        </a:p>
      </dgm:t>
    </dgm:pt>
    <dgm:pt modelId="{49B58CBF-ACD8-4414-977B-325217CA197F}" type="sibTrans" cxnId="{85BC3F99-8772-4B91-BCC2-A762FE583B12}">
      <dgm:prSet/>
      <dgm:spPr/>
      <dgm:t>
        <a:bodyPr/>
        <a:lstStyle/>
        <a:p>
          <a:endParaRPr lang="en-US"/>
        </a:p>
      </dgm:t>
    </dgm:pt>
    <dgm:pt modelId="{6FAF21B4-5D49-442F-87A3-1523A7169F69}">
      <dgm:prSet/>
      <dgm:spPr/>
      <dgm:t>
        <a:bodyPr/>
        <a:lstStyle/>
        <a:p>
          <a:r>
            <a:rPr lang="en-US" dirty="0"/>
            <a:t>DESING THE COMPRESSION MECHANISM FOR CASTING</a:t>
          </a:r>
        </a:p>
      </dgm:t>
    </dgm:pt>
    <dgm:pt modelId="{8A836074-BD7B-46CC-B7E8-9A677C3025B9}" type="parTrans" cxnId="{547EF5AC-66C1-4674-BE95-EFCF7F455AA5}">
      <dgm:prSet/>
      <dgm:spPr/>
      <dgm:t>
        <a:bodyPr/>
        <a:lstStyle/>
        <a:p>
          <a:endParaRPr lang="en-US"/>
        </a:p>
      </dgm:t>
    </dgm:pt>
    <dgm:pt modelId="{5ABAE0AA-61C3-4E78-A57C-D6C964A597AD}" type="sibTrans" cxnId="{547EF5AC-66C1-4674-BE95-EFCF7F455AA5}">
      <dgm:prSet/>
      <dgm:spPr/>
      <dgm:t>
        <a:bodyPr/>
        <a:lstStyle/>
        <a:p>
          <a:endParaRPr lang="en-US"/>
        </a:p>
      </dgm:t>
    </dgm:pt>
    <dgm:pt modelId="{30FB2940-1540-48C8-A350-E55B55A5F926}">
      <dgm:prSet/>
      <dgm:spPr/>
      <dgm:t>
        <a:bodyPr/>
        <a:lstStyle/>
        <a:p>
          <a:r>
            <a:rPr lang="en-US" dirty="0"/>
            <a:t> PERFORM FIRST STATIC TEST</a:t>
          </a:r>
        </a:p>
      </dgm:t>
    </dgm:pt>
    <dgm:pt modelId="{28F537E7-D4DD-4883-ADB4-5EE5C2379B81}" type="parTrans" cxnId="{18AA4784-10E8-4560-96D7-0214A3313DB2}">
      <dgm:prSet/>
      <dgm:spPr/>
      <dgm:t>
        <a:bodyPr/>
        <a:lstStyle/>
        <a:p>
          <a:endParaRPr lang="en-US"/>
        </a:p>
      </dgm:t>
    </dgm:pt>
    <dgm:pt modelId="{FF496936-5F28-45BC-BF5A-B6B50C3DBDDC}" type="sibTrans" cxnId="{18AA4784-10E8-4560-96D7-0214A3313DB2}">
      <dgm:prSet/>
      <dgm:spPr/>
      <dgm:t>
        <a:bodyPr/>
        <a:lstStyle/>
        <a:p>
          <a:endParaRPr lang="en-US"/>
        </a:p>
      </dgm:t>
    </dgm:pt>
    <dgm:pt modelId="{3125A803-D76C-4620-9091-99419F35FFDA}" type="pres">
      <dgm:prSet presAssocID="{20EE7BDC-A621-4D21-AE36-2C2044133405}" presName="root" presStyleCnt="0">
        <dgm:presLayoutVars>
          <dgm:dir/>
          <dgm:resizeHandles val="exact"/>
        </dgm:presLayoutVars>
      </dgm:prSet>
      <dgm:spPr/>
    </dgm:pt>
    <dgm:pt modelId="{9DF7B181-BA1F-4E55-9A9A-4F4E09006AC6}" type="pres">
      <dgm:prSet presAssocID="{87181FDC-A450-4CA9-8DFA-8B57F41800C2}" presName="compNode" presStyleCnt="0"/>
      <dgm:spPr/>
    </dgm:pt>
    <dgm:pt modelId="{F3E399F7-9D2F-4A41-B19D-3C02AAF3BD57}" type="pres">
      <dgm:prSet presAssocID="{87181FDC-A450-4CA9-8DFA-8B57F41800C2}" presName="bgRect" presStyleLbl="bgShp" presStyleIdx="0" presStyleCnt="4"/>
      <dgm:spPr/>
    </dgm:pt>
    <dgm:pt modelId="{9520A909-BA00-4184-AC59-AE7A69698524}" type="pres">
      <dgm:prSet presAssocID="{87181FDC-A450-4CA9-8DFA-8B57F41800C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 with solid fill"/>
        </a:ext>
      </dgm:extLst>
    </dgm:pt>
    <dgm:pt modelId="{818CDFFA-7881-4BC4-87C1-80E1A57B3212}" type="pres">
      <dgm:prSet presAssocID="{87181FDC-A450-4CA9-8DFA-8B57F41800C2}" presName="spaceRect" presStyleCnt="0"/>
      <dgm:spPr/>
    </dgm:pt>
    <dgm:pt modelId="{6A393741-2BF7-4444-8712-C5357348AD63}" type="pres">
      <dgm:prSet presAssocID="{87181FDC-A450-4CA9-8DFA-8B57F41800C2}" presName="parTx" presStyleLbl="revTx" presStyleIdx="0" presStyleCnt="4">
        <dgm:presLayoutVars>
          <dgm:chMax val="0"/>
          <dgm:chPref val="0"/>
        </dgm:presLayoutVars>
      </dgm:prSet>
      <dgm:spPr/>
    </dgm:pt>
    <dgm:pt modelId="{03E21045-7EDD-4B18-AFE0-229820D46499}" type="pres">
      <dgm:prSet presAssocID="{75670483-405E-456B-95A4-6D808B9456F5}" presName="sibTrans" presStyleCnt="0"/>
      <dgm:spPr/>
    </dgm:pt>
    <dgm:pt modelId="{BCA47C8C-5D72-4E36-8D5C-550AF65E1F2B}" type="pres">
      <dgm:prSet presAssocID="{9F632019-747F-426D-9960-A5C7EA441BA5}" presName="compNode" presStyleCnt="0"/>
      <dgm:spPr/>
    </dgm:pt>
    <dgm:pt modelId="{EF7A0BF1-AA9E-45A8-A45A-73FBA0554C0A}" type="pres">
      <dgm:prSet presAssocID="{9F632019-747F-426D-9960-A5C7EA441BA5}" presName="bgRect" presStyleLbl="bgShp" presStyleIdx="1" presStyleCnt="4"/>
      <dgm:spPr/>
    </dgm:pt>
    <dgm:pt modelId="{8117FB66-7B63-420E-B317-B5353B447D67}" type="pres">
      <dgm:prSet presAssocID="{9F632019-747F-426D-9960-A5C7EA441BA5}" presName="iconRect" presStyleLbl="node1" presStyleIdx="1" presStyleCnt="4" custLinFactNeighborX="0" custLinFactNeighborY="60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 with solid fill"/>
        </a:ext>
      </dgm:extLst>
    </dgm:pt>
    <dgm:pt modelId="{0DEC1DD5-1D36-4DA3-AD0C-1F1E2EA50614}" type="pres">
      <dgm:prSet presAssocID="{9F632019-747F-426D-9960-A5C7EA441BA5}" presName="spaceRect" presStyleCnt="0"/>
      <dgm:spPr/>
    </dgm:pt>
    <dgm:pt modelId="{C5914A4D-E111-428E-AD0A-98F999EEE5CF}" type="pres">
      <dgm:prSet presAssocID="{9F632019-747F-426D-9960-A5C7EA441BA5}" presName="parTx" presStyleLbl="revTx" presStyleIdx="1" presStyleCnt="4">
        <dgm:presLayoutVars>
          <dgm:chMax val="0"/>
          <dgm:chPref val="0"/>
        </dgm:presLayoutVars>
      </dgm:prSet>
      <dgm:spPr/>
    </dgm:pt>
    <dgm:pt modelId="{AE382E80-AA6D-434F-ADB5-042521BCD8D3}" type="pres">
      <dgm:prSet presAssocID="{49B58CBF-ACD8-4414-977B-325217CA197F}" presName="sibTrans" presStyleCnt="0"/>
      <dgm:spPr/>
    </dgm:pt>
    <dgm:pt modelId="{EAD973DE-615A-477F-8FB6-2A46DB911189}" type="pres">
      <dgm:prSet presAssocID="{6FAF21B4-5D49-442F-87A3-1523A7169F69}" presName="compNode" presStyleCnt="0"/>
      <dgm:spPr/>
    </dgm:pt>
    <dgm:pt modelId="{A662C1DF-974C-41A9-B42D-3492EF69AE49}" type="pres">
      <dgm:prSet presAssocID="{6FAF21B4-5D49-442F-87A3-1523A7169F69}" presName="bgRect" presStyleLbl="bgShp" presStyleIdx="2" presStyleCnt="4" custLinFactNeighborX="0" custLinFactNeighborY="-1029"/>
      <dgm:spPr/>
    </dgm:pt>
    <dgm:pt modelId="{1012000B-CA35-46A1-8BB2-894DEC48B66F}" type="pres">
      <dgm:prSet presAssocID="{6FAF21B4-5D49-442F-87A3-1523A7169F69}" presName="iconRect" presStyleLbl="node1" presStyleIdx="2" presStyleCnt="4" custLinFactNeighborX="-3636" custLinFactNeighborY="-746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cket with solid fill"/>
        </a:ext>
      </dgm:extLst>
    </dgm:pt>
    <dgm:pt modelId="{312B5630-8F30-407D-ACF9-4DC024211120}" type="pres">
      <dgm:prSet presAssocID="{6FAF21B4-5D49-442F-87A3-1523A7169F69}" presName="spaceRect" presStyleCnt="0"/>
      <dgm:spPr/>
    </dgm:pt>
    <dgm:pt modelId="{4B36E4A0-F7F2-43CB-A02E-DF3C48F59D02}" type="pres">
      <dgm:prSet presAssocID="{6FAF21B4-5D49-442F-87A3-1523A7169F69}" presName="parTx" presStyleLbl="revTx" presStyleIdx="2" presStyleCnt="4">
        <dgm:presLayoutVars>
          <dgm:chMax val="0"/>
          <dgm:chPref val="0"/>
        </dgm:presLayoutVars>
      </dgm:prSet>
      <dgm:spPr/>
    </dgm:pt>
    <dgm:pt modelId="{D7C5ABA8-DEAE-475F-9980-B378A6EBFFF6}" type="pres">
      <dgm:prSet presAssocID="{5ABAE0AA-61C3-4E78-A57C-D6C964A597AD}" presName="sibTrans" presStyleCnt="0"/>
      <dgm:spPr/>
    </dgm:pt>
    <dgm:pt modelId="{864EB5DE-6DB5-41E2-97DB-71476FE3ECD2}" type="pres">
      <dgm:prSet presAssocID="{30FB2940-1540-48C8-A350-E55B55A5F926}" presName="compNode" presStyleCnt="0"/>
      <dgm:spPr/>
    </dgm:pt>
    <dgm:pt modelId="{6DB2F9AE-0327-49E7-9847-9C97C1E90556}" type="pres">
      <dgm:prSet presAssocID="{30FB2940-1540-48C8-A350-E55B55A5F926}" presName="bgRect" presStyleLbl="bgShp" presStyleIdx="3" presStyleCnt="4" custLinFactNeighborX="5185" custLinFactNeighborY="224"/>
      <dgm:spPr/>
    </dgm:pt>
    <dgm:pt modelId="{40854767-9F4A-4CB3-BBA5-3FDED1EA3537}" type="pres">
      <dgm:prSet presAssocID="{30FB2940-1540-48C8-A350-E55B55A5F926}" presName="iconRect" presStyleLbl="node1" presStyleIdx="3" presStyleCnt="4" custLinFactNeighborX="14594" custLinFactNeighborY="-13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084BE74D-A47D-47ED-B7FB-292C4D29A657}" type="pres">
      <dgm:prSet presAssocID="{30FB2940-1540-48C8-A350-E55B55A5F926}" presName="spaceRect" presStyleCnt="0"/>
      <dgm:spPr/>
    </dgm:pt>
    <dgm:pt modelId="{4CBADECC-9626-48F5-8E1F-757F2C10CDFF}" type="pres">
      <dgm:prSet presAssocID="{30FB2940-1540-48C8-A350-E55B55A5F92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FAB2510-8C8A-4E45-89B0-F13146AAA827}" srcId="{20EE7BDC-A621-4D21-AE36-2C2044133405}" destId="{87181FDC-A450-4CA9-8DFA-8B57F41800C2}" srcOrd="0" destOrd="0" parTransId="{7B9ABB4B-7D9B-4373-A974-363BFFE3494C}" sibTransId="{75670483-405E-456B-95A4-6D808B9456F5}"/>
    <dgm:cxn modelId="{F17BAE45-7807-4F63-BEAF-3BCB9BB351DB}" type="presOf" srcId="{87181FDC-A450-4CA9-8DFA-8B57F41800C2}" destId="{6A393741-2BF7-4444-8712-C5357348AD63}" srcOrd="0" destOrd="0" presId="urn:microsoft.com/office/officeart/2018/2/layout/IconVerticalSolidList"/>
    <dgm:cxn modelId="{0E15397A-A4B4-4AE5-91F3-043FEC5C4367}" type="presOf" srcId="{6FAF21B4-5D49-442F-87A3-1523A7169F69}" destId="{4B36E4A0-F7F2-43CB-A02E-DF3C48F59D02}" srcOrd="0" destOrd="0" presId="urn:microsoft.com/office/officeart/2018/2/layout/IconVerticalSolidList"/>
    <dgm:cxn modelId="{18AA4784-10E8-4560-96D7-0214A3313DB2}" srcId="{20EE7BDC-A621-4D21-AE36-2C2044133405}" destId="{30FB2940-1540-48C8-A350-E55B55A5F926}" srcOrd="3" destOrd="0" parTransId="{28F537E7-D4DD-4883-ADB4-5EE5C2379B81}" sibTransId="{FF496936-5F28-45BC-BF5A-B6B50C3DBDDC}"/>
    <dgm:cxn modelId="{85BC3F99-8772-4B91-BCC2-A762FE583B12}" srcId="{20EE7BDC-A621-4D21-AE36-2C2044133405}" destId="{9F632019-747F-426D-9960-A5C7EA441BA5}" srcOrd="1" destOrd="0" parTransId="{DB2810BB-119A-4AF9-A179-8A07DDF62D3A}" sibTransId="{49B58CBF-ACD8-4414-977B-325217CA197F}"/>
    <dgm:cxn modelId="{547EF5AC-66C1-4674-BE95-EFCF7F455AA5}" srcId="{20EE7BDC-A621-4D21-AE36-2C2044133405}" destId="{6FAF21B4-5D49-442F-87A3-1523A7169F69}" srcOrd="2" destOrd="0" parTransId="{8A836074-BD7B-46CC-B7E8-9A677C3025B9}" sibTransId="{5ABAE0AA-61C3-4E78-A57C-D6C964A597AD}"/>
    <dgm:cxn modelId="{9D6FAFC8-9EC8-4B27-B9DC-FFD4512E92E0}" type="presOf" srcId="{20EE7BDC-A621-4D21-AE36-2C2044133405}" destId="{3125A803-D76C-4620-9091-99419F35FFDA}" srcOrd="0" destOrd="0" presId="urn:microsoft.com/office/officeart/2018/2/layout/IconVerticalSolidList"/>
    <dgm:cxn modelId="{A33793C9-BED7-4E66-8C0D-06F11776B53E}" type="presOf" srcId="{30FB2940-1540-48C8-A350-E55B55A5F926}" destId="{4CBADECC-9626-48F5-8E1F-757F2C10CDFF}" srcOrd="0" destOrd="0" presId="urn:microsoft.com/office/officeart/2018/2/layout/IconVerticalSolidList"/>
    <dgm:cxn modelId="{839B96D6-0AFB-411D-83F4-68083404ED59}" type="presOf" srcId="{9F632019-747F-426D-9960-A5C7EA441BA5}" destId="{C5914A4D-E111-428E-AD0A-98F999EEE5CF}" srcOrd="0" destOrd="0" presId="urn:microsoft.com/office/officeart/2018/2/layout/IconVerticalSolidList"/>
    <dgm:cxn modelId="{D429879D-2156-4A68-A1A9-F8FB57936AD8}" type="presParOf" srcId="{3125A803-D76C-4620-9091-99419F35FFDA}" destId="{9DF7B181-BA1F-4E55-9A9A-4F4E09006AC6}" srcOrd="0" destOrd="0" presId="urn:microsoft.com/office/officeart/2018/2/layout/IconVerticalSolidList"/>
    <dgm:cxn modelId="{C674AF87-3846-424A-953B-B513A05C585E}" type="presParOf" srcId="{9DF7B181-BA1F-4E55-9A9A-4F4E09006AC6}" destId="{F3E399F7-9D2F-4A41-B19D-3C02AAF3BD57}" srcOrd="0" destOrd="0" presId="urn:microsoft.com/office/officeart/2018/2/layout/IconVerticalSolidList"/>
    <dgm:cxn modelId="{0C042CF8-BF89-474D-9B20-840C3F5BE681}" type="presParOf" srcId="{9DF7B181-BA1F-4E55-9A9A-4F4E09006AC6}" destId="{9520A909-BA00-4184-AC59-AE7A69698524}" srcOrd="1" destOrd="0" presId="urn:microsoft.com/office/officeart/2018/2/layout/IconVerticalSolidList"/>
    <dgm:cxn modelId="{CAFF4B8D-5970-4AC7-895F-9E1260D74289}" type="presParOf" srcId="{9DF7B181-BA1F-4E55-9A9A-4F4E09006AC6}" destId="{818CDFFA-7881-4BC4-87C1-80E1A57B3212}" srcOrd="2" destOrd="0" presId="urn:microsoft.com/office/officeart/2018/2/layout/IconVerticalSolidList"/>
    <dgm:cxn modelId="{2234910D-F0EC-4096-8995-B0A39D6E8D15}" type="presParOf" srcId="{9DF7B181-BA1F-4E55-9A9A-4F4E09006AC6}" destId="{6A393741-2BF7-4444-8712-C5357348AD63}" srcOrd="3" destOrd="0" presId="urn:microsoft.com/office/officeart/2018/2/layout/IconVerticalSolidList"/>
    <dgm:cxn modelId="{C8032100-E130-4E74-94AD-C49C0FB7780C}" type="presParOf" srcId="{3125A803-D76C-4620-9091-99419F35FFDA}" destId="{03E21045-7EDD-4B18-AFE0-229820D46499}" srcOrd="1" destOrd="0" presId="urn:microsoft.com/office/officeart/2018/2/layout/IconVerticalSolidList"/>
    <dgm:cxn modelId="{C83B6ED5-9DBB-40E0-9601-4871DFE2FB32}" type="presParOf" srcId="{3125A803-D76C-4620-9091-99419F35FFDA}" destId="{BCA47C8C-5D72-4E36-8D5C-550AF65E1F2B}" srcOrd="2" destOrd="0" presId="urn:microsoft.com/office/officeart/2018/2/layout/IconVerticalSolidList"/>
    <dgm:cxn modelId="{4E3FAD16-A69F-4D2A-BF82-E496BF4A4E6B}" type="presParOf" srcId="{BCA47C8C-5D72-4E36-8D5C-550AF65E1F2B}" destId="{EF7A0BF1-AA9E-45A8-A45A-73FBA0554C0A}" srcOrd="0" destOrd="0" presId="urn:microsoft.com/office/officeart/2018/2/layout/IconVerticalSolidList"/>
    <dgm:cxn modelId="{04A22D42-15A3-420B-8F94-625D033F08EE}" type="presParOf" srcId="{BCA47C8C-5D72-4E36-8D5C-550AF65E1F2B}" destId="{8117FB66-7B63-420E-B317-B5353B447D67}" srcOrd="1" destOrd="0" presId="urn:microsoft.com/office/officeart/2018/2/layout/IconVerticalSolidList"/>
    <dgm:cxn modelId="{B4C7C05E-AC93-47EA-8655-4E9C3801DBA7}" type="presParOf" srcId="{BCA47C8C-5D72-4E36-8D5C-550AF65E1F2B}" destId="{0DEC1DD5-1D36-4DA3-AD0C-1F1E2EA50614}" srcOrd="2" destOrd="0" presId="urn:microsoft.com/office/officeart/2018/2/layout/IconVerticalSolidList"/>
    <dgm:cxn modelId="{6BEF9D24-66B2-480D-9A87-54313B16788F}" type="presParOf" srcId="{BCA47C8C-5D72-4E36-8D5C-550AF65E1F2B}" destId="{C5914A4D-E111-428E-AD0A-98F999EEE5CF}" srcOrd="3" destOrd="0" presId="urn:microsoft.com/office/officeart/2018/2/layout/IconVerticalSolidList"/>
    <dgm:cxn modelId="{632F6A99-15DE-4CB5-8DB4-7F7C0C4AD0F4}" type="presParOf" srcId="{3125A803-D76C-4620-9091-99419F35FFDA}" destId="{AE382E80-AA6D-434F-ADB5-042521BCD8D3}" srcOrd="3" destOrd="0" presId="urn:microsoft.com/office/officeart/2018/2/layout/IconVerticalSolidList"/>
    <dgm:cxn modelId="{F7A7C1C0-DC08-41C7-985D-E484CA7DE52E}" type="presParOf" srcId="{3125A803-D76C-4620-9091-99419F35FFDA}" destId="{EAD973DE-615A-477F-8FB6-2A46DB911189}" srcOrd="4" destOrd="0" presId="urn:microsoft.com/office/officeart/2018/2/layout/IconVerticalSolidList"/>
    <dgm:cxn modelId="{80251DC7-2CC2-486C-A8DC-10419CD15D8B}" type="presParOf" srcId="{EAD973DE-615A-477F-8FB6-2A46DB911189}" destId="{A662C1DF-974C-41A9-B42D-3492EF69AE49}" srcOrd="0" destOrd="0" presId="urn:microsoft.com/office/officeart/2018/2/layout/IconVerticalSolidList"/>
    <dgm:cxn modelId="{907BBE21-7A63-4074-9FFD-820CD764BDA2}" type="presParOf" srcId="{EAD973DE-615A-477F-8FB6-2A46DB911189}" destId="{1012000B-CA35-46A1-8BB2-894DEC48B66F}" srcOrd="1" destOrd="0" presId="urn:microsoft.com/office/officeart/2018/2/layout/IconVerticalSolidList"/>
    <dgm:cxn modelId="{12D1F84A-D9A2-483C-8D05-4E61D78E7B7A}" type="presParOf" srcId="{EAD973DE-615A-477F-8FB6-2A46DB911189}" destId="{312B5630-8F30-407D-ACF9-4DC024211120}" srcOrd="2" destOrd="0" presId="urn:microsoft.com/office/officeart/2018/2/layout/IconVerticalSolidList"/>
    <dgm:cxn modelId="{0F65EACF-48C0-44DD-940E-898C8F204BD7}" type="presParOf" srcId="{EAD973DE-615A-477F-8FB6-2A46DB911189}" destId="{4B36E4A0-F7F2-43CB-A02E-DF3C48F59D02}" srcOrd="3" destOrd="0" presId="urn:microsoft.com/office/officeart/2018/2/layout/IconVerticalSolidList"/>
    <dgm:cxn modelId="{DAB7C7B9-174F-443B-816B-857CC62CE35F}" type="presParOf" srcId="{3125A803-D76C-4620-9091-99419F35FFDA}" destId="{D7C5ABA8-DEAE-475F-9980-B378A6EBFFF6}" srcOrd="5" destOrd="0" presId="urn:microsoft.com/office/officeart/2018/2/layout/IconVerticalSolidList"/>
    <dgm:cxn modelId="{91DA91EB-A428-4C3B-8D7D-AFECFEEE97AE}" type="presParOf" srcId="{3125A803-D76C-4620-9091-99419F35FFDA}" destId="{864EB5DE-6DB5-41E2-97DB-71476FE3ECD2}" srcOrd="6" destOrd="0" presId="urn:microsoft.com/office/officeart/2018/2/layout/IconVerticalSolidList"/>
    <dgm:cxn modelId="{D7D23ABA-8FC8-4AE2-814E-3CA4A2684B33}" type="presParOf" srcId="{864EB5DE-6DB5-41E2-97DB-71476FE3ECD2}" destId="{6DB2F9AE-0327-49E7-9847-9C97C1E90556}" srcOrd="0" destOrd="0" presId="urn:microsoft.com/office/officeart/2018/2/layout/IconVerticalSolidList"/>
    <dgm:cxn modelId="{E63081FE-BDA4-4218-9AC3-56C3D37424BE}" type="presParOf" srcId="{864EB5DE-6DB5-41E2-97DB-71476FE3ECD2}" destId="{40854767-9F4A-4CB3-BBA5-3FDED1EA3537}" srcOrd="1" destOrd="0" presId="urn:microsoft.com/office/officeart/2018/2/layout/IconVerticalSolidList"/>
    <dgm:cxn modelId="{3BCD39B1-DE15-41F8-8ADC-18559BA8118F}" type="presParOf" srcId="{864EB5DE-6DB5-41E2-97DB-71476FE3ECD2}" destId="{084BE74D-A47D-47ED-B7FB-292C4D29A657}" srcOrd="2" destOrd="0" presId="urn:microsoft.com/office/officeart/2018/2/layout/IconVerticalSolidList"/>
    <dgm:cxn modelId="{A0DD673E-503D-4070-A787-F3631B6E7BCA}" type="presParOf" srcId="{864EB5DE-6DB5-41E2-97DB-71476FE3ECD2}" destId="{4CBADECC-9626-48F5-8E1F-757F2C10CD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095916-11E9-431F-B498-C903C7D8721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AEC6A2E-A28F-4BE4-BBFC-3DA8408607A7}">
      <dgm:prSet/>
      <dgm:spPr/>
      <dgm:t>
        <a:bodyPr/>
        <a:lstStyle/>
        <a:p>
          <a:r>
            <a:rPr lang="en-US" b="1" baseline="0" dirty="0"/>
            <a:t>1. MODIFY THE CASE FABRICATION PROCESS.</a:t>
          </a:r>
          <a:endParaRPr lang="en-US" dirty="0"/>
        </a:p>
      </dgm:t>
    </dgm:pt>
    <dgm:pt modelId="{C272A622-9E7F-4882-9AA5-0A323B9B0710}" type="parTrans" cxnId="{2127BACE-2461-410F-9A2B-7C5774D437E4}">
      <dgm:prSet/>
      <dgm:spPr/>
      <dgm:t>
        <a:bodyPr/>
        <a:lstStyle/>
        <a:p>
          <a:endParaRPr lang="en-US"/>
        </a:p>
      </dgm:t>
    </dgm:pt>
    <dgm:pt modelId="{15058D63-5B04-409A-8717-7960F54835EB}" type="sibTrans" cxnId="{2127BACE-2461-410F-9A2B-7C5774D437E4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23048754-F7D6-4B51-9C57-38279A843E9A}">
      <dgm:prSet/>
      <dgm:spPr/>
      <dgm:t>
        <a:bodyPr/>
        <a:lstStyle/>
        <a:p>
          <a:r>
            <a:rPr lang="en-US" b="1" baseline="0" dirty="0"/>
            <a:t>2. COOK 1 GRAIN FROM SCRATCH. </a:t>
          </a:r>
          <a:endParaRPr lang="en-US" dirty="0"/>
        </a:p>
      </dgm:t>
    </dgm:pt>
    <dgm:pt modelId="{108EC1E3-1BF0-4830-B6C2-5969F0500465}" type="parTrans" cxnId="{3A35880A-5F59-4206-8557-1C8104E5017B}">
      <dgm:prSet/>
      <dgm:spPr/>
      <dgm:t>
        <a:bodyPr/>
        <a:lstStyle/>
        <a:p>
          <a:endParaRPr lang="en-US"/>
        </a:p>
      </dgm:t>
    </dgm:pt>
    <dgm:pt modelId="{BB5AEC8B-494B-4F85-8C5F-EC0F2F9A79E6}" type="sibTrans" cxnId="{3A35880A-5F59-4206-8557-1C8104E5017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04E665A-F93B-4E86-A5F1-B4512C6B2DAA}">
      <dgm:prSet/>
      <dgm:spPr/>
      <dgm:t>
        <a:bodyPr/>
        <a:lstStyle/>
        <a:p>
          <a:r>
            <a:rPr lang="en-GB" b="1" baseline="0" dirty="0"/>
            <a:t>3. CREATE MORE CASTING TOOLS.</a:t>
          </a:r>
          <a:endParaRPr lang="en-US" dirty="0"/>
        </a:p>
      </dgm:t>
    </dgm:pt>
    <dgm:pt modelId="{D3492FE0-7D4F-481E-837C-246727CB4011}" type="parTrans" cxnId="{02F14E5F-E05A-43D4-9EC0-B1053FC307FD}">
      <dgm:prSet/>
      <dgm:spPr/>
      <dgm:t>
        <a:bodyPr/>
        <a:lstStyle/>
        <a:p>
          <a:endParaRPr lang="en-US"/>
        </a:p>
      </dgm:t>
    </dgm:pt>
    <dgm:pt modelId="{DDD4A0AE-E8C4-4F57-AB1B-D66C59288D5D}" type="sibTrans" cxnId="{02F14E5F-E05A-43D4-9EC0-B1053FC307F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CD784FE-CAB2-4906-AEA9-9D9B90557EE4}">
      <dgm:prSet/>
      <dgm:spPr/>
      <dgm:t>
        <a:bodyPr/>
        <a:lstStyle/>
        <a:p>
          <a:r>
            <a:rPr lang="en-GB" b="1" baseline="0" dirty="0"/>
            <a:t>4. PREP THE TWO GRAIN MOTOR.</a:t>
          </a:r>
          <a:endParaRPr lang="en-US" dirty="0"/>
        </a:p>
      </dgm:t>
    </dgm:pt>
    <dgm:pt modelId="{B99AB100-C199-4EDC-94EB-37AD9B26B244}" type="parTrans" cxnId="{1F6956F5-375F-40F7-B9DB-D414B17C723E}">
      <dgm:prSet/>
      <dgm:spPr/>
      <dgm:t>
        <a:bodyPr/>
        <a:lstStyle/>
        <a:p>
          <a:endParaRPr lang="en-US"/>
        </a:p>
      </dgm:t>
    </dgm:pt>
    <dgm:pt modelId="{296ECDFC-E619-480E-9D30-F608D56B44E8}" type="sibTrans" cxnId="{1F6956F5-375F-40F7-B9DB-D414B17C723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6E1B4DB-E567-490F-B05E-61C445C24D61}" type="pres">
      <dgm:prSet presAssocID="{51095916-11E9-431F-B498-C903C7D87216}" presName="Name0" presStyleCnt="0">
        <dgm:presLayoutVars>
          <dgm:animLvl val="lvl"/>
          <dgm:resizeHandles val="exact"/>
        </dgm:presLayoutVars>
      </dgm:prSet>
      <dgm:spPr/>
    </dgm:pt>
    <dgm:pt modelId="{9663038B-C23F-4DAE-8489-BEEA985D321F}" type="pres">
      <dgm:prSet presAssocID="{6AEC6A2E-A28F-4BE4-BBFC-3DA8408607A7}" presName="compositeNode" presStyleCnt="0">
        <dgm:presLayoutVars>
          <dgm:bulletEnabled val="1"/>
        </dgm:presLayoutVars>
      </dgm:prSet>
      <dgm:spPr/>
    </dgm:pt>
    <dgm:pt modelId="{0FE26C46-FE83-4D76-9B7E-8220949BB8C4}" type="pres">
      <dgm:prSet presAssocID="{6AEC6A2E-A28F-4BE4-BBFC-3DA8408607A7}" presName="bgRect" presStyleLbl="bgAccFollowNode1" presStyleIdx="0" presStyleCnt="4" custLinFactNeighborX="-25462" custLinFactNeighborY="-3413"/>
      <dgm:spPr/>
    </dgm:pt>
    <dgm:pt modelId="{91179490-69CB-4B52-8B4C-DB442666888F}" type="pres">
      <dgm:prSet presAssocID="{15058D63-5B04-409A-8717-7960F54835E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47DDEFCB-1C8A-4FE5-91C1-61D33E728BAA}" type="pres">
      <dgm:prSet presAssocID="{6AEC6A2E-A28F-4BE4-BBFC-3DA8408607A7}" presName="bottomLine" presStyleLbl="alignNode1" presStyleIdx="1" presStyleCnt="8">
        <dgm:presLayoutVars/>
      </dgm:prSet>
      <dgm:spPr/>
    </dgm:pt>
    <dgm:pt modelId="{24198874-E379-4A00-ADED-3C5FD22A466C}" type="pres">
      <dgm:prSet presAssocID="{6AEC6A2E-A28F-4BE4-BBFC-3DA8408607A7}" presName="nodeText" presStyleLbl="bgAccFollowNode1" presStyleIdx="0" presStyleCnt="4">
        <dgm:presLayoutVars>
          <dgm:bulletEnabled val="1"/>
        </dgm:presLayoutVars>
      </dgm:prSet>
      <dgm:spPr/>
    </dgm:pt>
    <dgm:pt modelId="{35F8B7DE-84FE-44D1-94ED-77A29677A701}" type="pres">
      <dgm:prSet presAssocID="{15058D63-5B04-409A-8717-7960F54835EB}" presName="sibTrans" presStyleCnt="0"/>
      <dgm:spPr/>
    </dgm:pt>
    <dgm:pt modelId="{0C5AFE55-5F65-4982-91C7-160AF8A0E12F}" type="pres">
      <dgm:prSet presAssocID="{23048754-F7D6-4B51-9C57-38279A843E9A}" presName="compositeNode" presStyleCnt="0">
        <dgm:presLayoutVars>
          <dgm:bulletEnabled val="1"/>
        </dgm:presLayoutVars>
      </dgm:prSet>
      <dgm:spPr/>
    </dgm:pt>
    <dgm:pt modelId="{78FFD434-86EB-4A7E-9B9A-478BA34208B2}" type="pres">
      <dgm:prSet presAssocID="{23048754-F7D6-4B51-9C57-38279A843E9A}" presName="bgRect" presStyleLbl="bgAccFollowNode1" presStyleIdx="1" presStyleCnt="4"/>
      <dgm:spPr/>
    </dgm:pt>
    <dgm:pt modelId="{DC58D910-0295-4DEE-9298-DC9CDA21A4A5}" type="pres">
      <dgm:prSet presAssocID="{BB5AEC8B-494B-4F85-8C5F-EC0F2F9A79E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99D37D7-7DA3-49C9-94FB-F25A55123CA5}" type="pres">
      <dgm:prSet presAssocID="{23048754-F7D6-4B51-9C57-38279A843E9A}" presName="bottomLine" presStyleLbl="alignNode1" presStyleIdx="3" presStyleCnt="8">
        <dgm:presLayoutVars/>
      </dgm:prSet>
      <dgm:spPr/>
    </dgm:pt>
    <dgm:pt modelId="{1DB4E50D-78FF-43E8-BF89-5984760C359E}" type="pres">
      <dgm:prSet presAssocID="{23048754-F7D6-4B51-9C57-38279A843E9A}" presName="nodeText" presStyleLbl="bgAccFollowNode1" presStyleIdx="1" presStyleCnt="4">
        <dgm:presLayoutVars>
          <dgm:bulletEnabled val="1"/>
        </dgm:presLayoutVars>
      </dgm:prSet>
      <dgm:spPr/>
    </dgm:pt>
    <dgm:pt modelId="{62309042-C7E6-49E8-AAC2-6697535C3027}" type="pres">
      <dgm:prSet presAssocID="{BB5AEC8B-494B-4F85-8C5F-EC0F2F9A79E6}" presName="sibTrans" presStyleCnt="0"/>
      <dgm:spPr/>
    </dgm:pt>
    <dgm:pt modelId="{FB2887EA-9E60-4D79-A9D8-62A47AA34CE1}" type="pres">
      <dgm:prSet presAssocID="{404E665A-F93B-4E86-A5F1-B4512C6B2DAA}" presName="compositeNode" presStyleCnt="0">
        <dgm:presLayoutVars>
          <dgm:bulletEnabled val="1"/>
        </dgm:presLayoutVars>
      </dgm:prSet>
      <dgm:spPr/>
    </dgm:pt>
    <dgm:pt modelId="{A95B9697-3D6F-4041-A106-6F54FC4084D8}" type="pres">
      <dgm:prSet presAssocID="{404E665A-F93B-4E86-A5F1-B4512C6B2DAA}" presName="bgRect" presStyleLbl="bgAccFollowNode1" presStyleIdx="2" presStyleCnt="4"/>
      <dgm:spPr/>
    </dgm:pt>
    <dgm:pt modelId="{A4D3F32F-53B1-4E5D-BF9C-C2F65A6537B1}" type="pres">
      <dgm:prSet presAssocID="{DDD4A0AE-E8C4-4F57-AB1B-D66C59288D5D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DEF8AB1C-BED3-4486-9C54-4629A6A8D65D}" type="pres">
      <dgm:prSet presAssocID="{404E665A-F93B-4E86-A5F1-B4512C6B2DAA}" presName="bottomLine" presStyleLbl="alignNode1" presStyleIdx="5" presStyleCnt="8">
        <dgm:presLayoutVars/>
      </dgm:prSet>
      <dgm:spPr/>
    </dgm:pt>
    <dgm:pt modelId="{3BD87039-528E-4F00-810F-0A063CB22BFD}" type="pres">
      <dgm:prSet presAssocID="{404E665A-F93B-4E86-A5F1-B4512C6B2DAA}" presName="nodeText" presStyleLbl="bgAccFollowNode1" presStyleIdx="2" presStyleCnt="4">
        <dgm:presLayoutVars>
          <dgm:bulletEnabled val="1"/>
        </dgm:presLayoutVars>
      </dgm:prSet>
      <dgm:spPr/>
    </dgm:pt>
    <dgm:pt modelId="{EB0F889C-CF65-41A4-9630-CEBAA8572690}" type="pres">
      <dgm:prSet presAssocID="{DDD4A0AE-E8C4-4F57-AB1B-D66C59288D5D}" presName="sibTrans" presStyleCnt="0"/>
      <dgm:spPr/>
    </dgm:pt>
    <dgm:pt modelId="{70400665-A57E-46F7-A9BF-CF04D2A23ED8}" type="pres">
      <dgm:prSet presAssocID="{2CD784FE-CAB2-4906-AEA9-9D9B90557EE4}" presName="compositeNode" presStyleCnt="0">
        <dgm:presLayoutVars>
          <dgm:bulletEnabled val="1"/>
        </dgm:presLayoutVars>
      </dgm:prSet>
      <dgm:spPr/>
    </dgm:pt>
    <dgm:pt modelId="{E20E2C93-B530-4194-8EB3-A596A1A5248B}" type="pres">
      <dgm:prSet presAssocID="{2CD784FE-CAB2-4906-AEA9-9D9B90557EE4}" presName="bgRect" presStyleLbl="bgAccFollowNode1" presStyleIdx="3" presStyleCnt="4"/>
      <dgm:spPr/>
    </dgm:pt>
    <dgm:pt modelId="{A6C6FE43-1F54-4E19-9760-C1BBCFED9D94}" type="pres">
      <dgm:prSet presAssocID="{296ECDFC-E619-480E-9D30-F608D56B44E8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B95DEEE8-3CF2-4785-BDDF-3DF83E17024A}" type="pres">
      <dgm:prSet presAssocID="{2CD784FE-CAB2-4906-AEA9-9D9B90557EE4}" presName="bottomLine" presStyleLbl="alignNode1" presStyleIdx="7" presStyleCnt="8">
        <dgm:presLayoutVars/>
      </dgm:prSet>
      <dgm:spPr/>
    </dgm:pt>
    <dgm:pt modelId="{EDC0D1CA-4B4E-416E-886D-1CE76F55D394}" type="pres">
      <dgm:prSet presAssocID="{2CD784FE-CAB2-4906-AEA9-9D9B90557EE4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D7EE2D04-0135-4719-8E01-3FF3AF63517D}" type="presOf" srcId="{DDD4A0AE-E8C4-4F57-AB1B-D66C59288D5D}" destId="{A4D3F32F-53B1-4E5D-BF9C-C2F65A6537B1}" srcOrd="0" destOrd="0" presId="urn:microsoft.com/office/officeart/2016/7/layout/BasicLinearProcessNumbered"/>
    <dgm:cxn modelId="{3A35880A-5F59-4206-8557-1C8104E5017B}" srcId="{51095916-11E9-431F-B498-C903C7D87216}" destId="{23048754-F7D6-4B51-9C57-38279A843E9A}" srcOrd="1" destOrd="0" parTransId="{108EC1E3-1BF0-4830-B6C2-5969F0500465}" sibTransId="{BB5AEC8B-494B-4F85-8C5F-EC0F2F9A79E6}"/>
    <dgm:cxn modelId="{D2379F3D-34A0-4F0B-B09B-1AD4E2F49B78}" type="presOf" srcId="{404E665A-F93B-4E86-A5F1-B4512C6B2DAA}" destId="{3BD87039-528E-4F00-810F-0A063CB22BFD}" srcOrd="1" destOrd="0" presId="urn:microsoft.com/office/officeart/2016/7/layout/BasicLinearProcessNumbered"/>
    <dgm:cxn modelId="{02F14E5F-E05A-43D4-9EC0-B1053FC307FD}" srcId="{51095916-11E9-431F-B498-C903C7D87216}" destId="{404E665A-F93B-4E86-A5F1-B4512C6B2DAA}" srcOrd="2" destOrd="0" parTransId="{D3492FE0-7D4F-481E-837C-246727CB4011}" sibTransId="{DDD4A0AE-E8C4-4F57-AB1B-D66C59288D5D}"/>
    <dgm:cxn modelId="{8686B244-3C1B-468C-AE0E-09878B72188B}" type="presOf" srcId="{296ECDFC-E619-480E-9D30-F608D56B44E8}" destId="{A6C6FE43-1F54-4E19-9760-C1BBCFED9D94}" srcOrd="0" destOrd="0" presId="urn:microsoft.com/office/officeart/2016/7/layout/BasicLinearProcessNumbered"/>
    <dgm:cxn modelId="{EF76DD6D-1AEC-43B7-AFE7-869D74A324B0}" type="presOf" srcId="{6AEC6A2E-A28F-4BE4-BBFC-3DA8408607A7}" destId="{24198874-E379-4A00-ADED-3C5FD22A466C}" srcOrd="1" destOrd="0" presId="urn:microsoft.com/office/officeart/2016/7/layout/BasicLinearProcessNumbered"/>
    <dgm:cxn modelId="{C5F08AA5-2504-49E4-BA1C-6DFA84E678BF}" type="presOf" srcId="{2CD784FE-CAB2-4906-AEA9-9D9B90557EE4}" destId="{EDC0D1CA-4B4E-416E-886D-1CE76F55D394}" srcOrd="1" destOrd="0" presId="urn:microsoft.com/office/officeart/2016/7/layout/BasicLinearProcessNumbered"/>
    <dgm:cxn modelId="{7D6CF9A6-E854-48F7-BF10-310B21313B0C}" type="presOf" srcId="{23048754-F7D6-4B51-9C57-38279A843E9A}" destId="{78FFD434-86EB-4A7E-9B9A-478BA34208B2}" srcOrd="0" destOrd="0" presId="urn:microsoft.com/office/officeart/2016/7/layout/BasicLinearProcessNumbered"/>
    <dgm:cxn modelId="{B8AAD9B3-50BE-469A-9FD1-33170EEC2BAF}" type="presOf" srcId="{2CD784FE-CAB2-4906-AEA9-9D9B90557EE4}" destId="{E20E2C93-B530-4194-8EB3-A596A1A5248B}" srcOrd="0" destOrd="0" presId="urn:microsoft.com/office/officeart/2016/7/layout/BasicLinearProcessNumbered"/>
    <dgm:cxn modelId="{DB04C6C1-C42C-4F2C-8D14-34DCFFF7331A}" type="presOf" srcId="{404E665A-F93B-4E86-A5F1-B4512C6B2DAA}" destId="{A95B9697-3D6F-4041-A106-6F54FC4084D8}" srcOrd="0" destOrd="0" presId="urn:microsoft.com/office/officeart/2016/7/layout/BasicLinearProcessNumbered"/>
    <dgm:cxn modelId="{2127BACE-2461-410F-9A2B-7C5774D437E4}" srcId="{51095916-11E9-431F-B498-C903C7D87216}" destId="{6AEC6A2E-A28F-4BE4-BBFC-3DA8408607A7}" srcOrd="0" destOrd="0" parTransId="{C272A622-9E7F-4882-9AA5-0A323B9B0710}" sibTransId="{15058D63-5B04-409A-8717-7960F54835EB}"/>
    <dgm:cxn modelId="{68727EDD-CE3D-42A7-BD4D-71CBB69DA492}" type="presOf" srcId="{6AEC6A2E-A28F-4BE4-BBFC-3DA8408607A7}" destId="{0FE26C46-FE83-4D76-9B7E-8220949BB8C4}" srcOrd="0" destOrd="0" presId="urn:microsoft.com/office/officeart/2016/7/layout/BasicLinearProcessNumbered"/>
    <dgm:cxn modelId="{56F312EC-425D-4673-ACC3-5AE23BDF4E32}" type="presOf" srcId="{23048754-F7D6-4B51-9C57-38279A843E9A}" destId="{1DB4E50D-78FF-43E8-BF89-5984760C359E}" srcOrd="1" destOrd="0" presId="urn:microsoft.com/office/officeart/2016/7/layout/BasicLinearProcessNumbered"/>
    <dgm:cxn modelId="{C09E57EE-A359-4C65-A350-B23570D2EC6B}" type="presOf" srcId="{15058D63-5B04-409A-8717-7960F54835EB}" destId="{91179490-69CB-4B52-8B4C-DB442666888F}" srcOrd="0" destOrd="0" presId="urn:microsoft.com/office/officeart/2016/7/layout/BasicLinearProcessNumbered"/>
    <dgm:cxn modelId="{1F6956F5-375F-40F7-B9DB-D414B17C723E}" srcId="{51095916-11E9-431F-B498-C903C7D87216}" destId="{2CD784FE-CAB2-4906-AEA9-9D9B90557EE4}" srcOrd="3" destOrd="0" parTransId="{B99AB100-C199-4EDC-94EB-37AD9B26B244}" sibTransId="{296ECDFC-E619-480E-9D30-F608D56B44E8}"/>
    <dgm:cxn modelId="{B8FC2BFB-DFA5-4340-855D-9423B898FF45}" type="presOf" srcId="{BB5AEC8B-494B-4F85-8C5F-EC0F2F9A79E6}" destId="{DC58D910-0295-4DEE-9298-DC9CDA21A4A5}" srcOrd="0" destOrd="0" presId="urn:microsoft.com/office/officeart/2016/7/layout/BasicLinearProcessNumbered"/>
    <dgm:cxn modelId="{3CA2F1FE-738D-4538-B9B5-07DFDF17D90E}" type="presOf" srcId="{51095916-11E9-431F-B498-C903C7D87216}" destId="{B6E1B4DB-E567-490F-B05E-61C445C24D61}" srcOrd="0" destOrd="0" presId="urn:microsoft.com/office/officeart/2016/7/layout/BasicLinearProcessNumbered"/>
    <dgm:cxn modelId="{8BAFBC1C-6E77-4B2E-84A0-435C363C745F}" type="presParOf" srcId="{B6E1B4DB-E567-490F-B05E-61C445C24D61}" destId="{9663038B-C23F-4DAE-8489-BEEA985D321F}" srcOrd="0" destOrd="0" presId="urn:microsoft.com/office/officeart/2016/7/layout/BasicLinearProcessNumbered"/>
    <dgm:cxn modelId="{7A7628B5-895B-4D13-AD20-25940AA35290}" type="presParOf" srcId="{9663038B-C23F-4DAE-8489-BEEA985D321F}" destId="{0FE26C46-FE83-4D76-9B7E-8220949BB8C4}" srcOrd="0" destOrd="0" presId="urn:microsoft.com/office/officeart/2016/7/layout/BasicLinearProcessNumbered"/>
    <dgm:cxn modelId="{68E692FA-BB68-46CC-B07D-6151054C2CF2}" type="presParOf" srcId="{9663038B-C23F-4DAE-8489-BEEA985D321F}" destId="{91179490-69CB-4B52-8B4C-DB442666888F}" srcOrd="1" destOrd="0" presId="urn:microsoft.com/office/officeart/2016/7/layout/BasicLinearProcessNumbered"/>
    <dgm:cxn modelId="{7D49D9F5-82FE-4F2A-B2AF-2DC05DB65578}" type="presParOf" srcId="{9663038B-C23F-4DAE-8489-BEEA985D321F}" destId="{47DDEFCB-1C8A-4FE5-91C1-61D33E728BAA}" srcOrd="2" destOrd="0" presId="urn:microsoft.com/office/officeart/2016/7/layout/BasicLinearProcessNumbered"/>
    <dgm:cxn modelId="{B79F9D3B-2A45-427E-94FE-6F998470A775}" type="presParOf" srcId="{9663038B-C23F-4DAE-8489-BEEA985D321F}" destId="{24198874-E379-4A00-ADED-3C5FD22A466C}" srcOrd="3" destOrd="0" presId="urn:microsoft.com/office/officeart/2016/7/layout/BasicLinearProcessNumbered"/>
    <dgm:cxn modelId="{5B633DE2-86CD-4DB0-A1A5-A689A2F57296}" type="presParOf" srcId="{B6E1B4DB-E567-490F-B05E-61C445C24D61}" destId="{35F8B7DE-84FE-44D1-94ED-77A29677A701}" srcOrd="1" destOrd="0" presId="urn:microsoft.com/office/officeart/2016/7/layout/BasicLinearProcessNumbered"/>
    <dgm:cxn modelId="{288B8B30-9B5D-456E-972B-AD6FE4E7574F}" type="presParOf" srcId="{B6E1B4DB-E567-490F-B05E-61C445C24D61}" destId="{0C5AFE55-5F65-4982-91C7-160AF8A0E12F}" srcOrd="2" destOrd="0" presId="urn:microsoft.com/office/officeart/2016/7/layout/BasicLinearProcessNumbered"/>
    <dgm:cxn modelId="{1904714B-634C-4BC6-87D7-BF7FFC001835}" type="presParOf" srcId="{0C5AFE55-5F65-4982-91C7-160AF8A0E12F}" destId="{78FFD434-86EB-4A7E-9B9A-478BA34208B2}" srcOrd="0" destOrd="0" presId="urn:microsoft.com/office/officeart/2016/7/layout/BasicLinearProcessNumbered"/>
    <dgm:cxn modelId="{AF300D86-DADB-4AC1-914E-71A49C506696}" type="presParOf" srcId="{0C5AFE55-5F65-4982-91C7-160AF8A0E12F}" destId="{DC58D910-0295-4DEE-9298-DC9CDA21A4A5}" srcOrd="1" destOrd="0" presId="urn:microsoft.com/office/officeart/2016/7/layout/BasicLinearProcessNumbered"/>
    <dgm:cxn modelId="{3244B40A-EB4A-4A3D-9ED5-DFCF92102F9C}" type="presParOf" srcId="{0C5AFE55-5F65-4982-91C7-160AF8A0E12F}" destId="{D99D37D7-7DA3-49C9-94FB-F25A55123CA5}" srcOrd="2" destOrd="0" presId="urn:microsoft.com/office/officeart/2016/7/layout/BasicLinearProcessNumbered"/>
    <dgm:cxn modelId="{BBE4A183-DDA0-45BC-8F70-F2C1713F1156}" type="presParOf" srcId="{0C5AFE55-5F65-4982-91C7-160AF8A0E12F}" destId="{1DB4E50D-78FF-43E8-BF89-5984760C359E}" srcOrd="3" destOrd="0" presId="urn:microsoft.com/office/officeart/2016/7/layout/BasicLinearProcessNumbered"/>
    <dgm:cxn modelId="{4DDB0954-0C57-4ABF-84D5-AD60712E9140}" type="presParOf" srcId="{B6E1B4DB-E567-490F-B05E-61C445C24D61}" destId="{62309042-C7E6-49E8-AAC2-6697535C3027}" srcOrd="3" destOrd="0" presId="urn:microsoft.com/office/officeart/2016/7/layout/BasicLinearProcessNumbered"/>
    <dgm:cxn modelId="{5176CD19-F43A-4320-A228-2DD364DAAAEA}" type="presParOf" srcId="{B6E1B4DB-E567-490F-B05E-61C445C24D61}" destId="{FB2887EA-9E60-4D79-A9D8-62A47AA34CE1}" srcOrd="4" destOrd="0" presId="urn:microsoft.com/office/officeart/2016/7/layout/BasicLinearProcessNumbered"/>
    <dgm:cxn modelId="{FFA720E1-0312-42FD-8B67-F3C7DDD35FDC}" type="presParOf" srcId="{FB2887EA-9E60-4D79-A9D8-62A47AA34CE1}" destId="{A95B9697-3D6F-4041-A106-6F54FC4084D8}" srcOrd="0" destOrd="0" presId="urn:microsoft.com/office/officeart/2016/7/layout/BasicLinearProcessNumbered"/>
    <dgm:cxn modelId="{6585B24E-4066-4EBF-B58E-4B828DC9E89B}" type="presParOf" srcId="{FB2887EA-9E60-4D79-A9D8-62A47AA34CE1}" destId="{A4D3F32F-53B1-4E5D-BF9C-C2F65A6537B1}" srcOrd="1" destOrd="0" presId="urn:microsoft.com/office/officeart/2016/7/layout/BasicLinearProcessNumbered"/>
    <dgm:cxn modelId="{3B64135E-A696-439E-878E-44F988ABEED0}" type="presParOf" srcId="{FB2887EA-9E60-4D79-A9D8-62A47AA34CE1}" destId="{DEF8AB1C-BED3-4486-9C54-4629A6A8D65D}" srcOrd="2" destOrd="0" presId="urn:microsoft.com/office/officeart/2016/7/layout/BasicLinearProcessNumbered"/>
    <dgm:cxn modelId="{A89733B8-5046-46E9-A0B3-370DD973B2FF}" type="presParOf" srcId="{FB2887EA-9E60-4D79-A9D8-62A47AA34CE1}" destId="{3BD87039-528E-4F00-810F-0A063CB22BFD}" srcOrd="3" destOrd="0" presId="urn:microsoft.com/office/officeart/2016/7/layout/BasicLinearProcessNumbered"/>
    <dgm:cxn modelId="{587B8F6D-D7F0-44B6-8846-822BE80C8E08}" type="presParOf" srcId="{B6E1B4DB-E567-490F-B05E-61C445C24D61}" destId="{EB0F889C-CF65-41A4-9630-CEBAA8572690}" srcOrd="5" destOrd="0" presId="urn:microsoft.com/office/officeart/2016/7/layout/BasicLinearProcessNumbered"/>
    <dgm:cxn modelId="{82C118A3-E72E-4F1C-ADC6-C891B411DD47}" type="presParOf" srcId="{B6E1B4DB-E567-490F-B05E-61C445C24D61}" destId="{70400665-A57E-46F7-A9BF-CF04D2A23ED8}" srcOrd="6" destOrd="0" presId="urn:microsoft.com/office/officeart/2016/7/layout/BasicLinearProcessNumbered"/>
    <dgm:cxn modelId="{43A79946-4A1C-4116-965B-7F5F940E9E5C}" type="presParOf" srcId="{70400665-A57E-46F7-A9BF-CF04D2A23ED8}" destId="{E20E2C93-B530-4194-8EB3-A596A1A5248B}" srcOrd="0" destOrd="0" presId="urn:microsoft.com/office/officeart/2016/7/layout/BasicLinearProcessNumbered"/>
    <dgm:cxn modelId="{4459A1DA-5BFA-4C02-AF0E-8BD506B298B7}" type="presParOf" srcId="{70400665-A57E-46F7-A9BF-CF04D2A23ED8}" destId="{A6C6FE43-1F54-4E19-9760-C1BBCFED9D94}" srcOrd="1" destOrd="0" presId="urn:microsoft.com/office/officeart/2016/7/layout/BasicLinearProcessNumbered"/>
    <dgm:cxn modelId="{6D46E97D-2E54-4758-BCAA-85445CCFAE12}" type="presParOf" srcId="{70400665-A57E-46F7-A9BF-CF04D2A23ED8}" destId="{B95DEEE8-3CF2-4785-BDDF-3DF83E17024A}" srcOrd="2" destOrd="0" presId="urn:microsoft.com/office/officeart/2016/7/layout/BasicLinearProcessNumbered"/>
    <dgm:cxn modelId="{D3B5A9FF-84E8-4010-AFBB-78AAB8AC400C}" type="presParOf" srcId="{70400665-A57E-46F7-A9BF-CF04D2A23ED8}" destId="{EDC0D1CA-4B4E-416E-886D-1CE76F55D39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399F7-9D2F-4A41-B19D-3C02AAF3BD57}">
      <dsp:nvSpPr>
        <dsp:cNvPr id="0" name=""/>
        <dsp:cNvSpPr/>
      </dsp:nvSpPr>
      <dsp:spPr>
        <a:xfrm>
          <a:off x="0" y="2157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0A909-BA00-4184-AC59-AE7A69698524}">
      <dsp:nvSpPr>
        <dsp:cNvPr id="0" name=""/>
        <dsp:cNvSpPr/>
      </dsp:nvSpPr>
      <dsp:spPr>
        <a:xfrm>
          <a:off x="330722" y="248148"/>
          <a:ext cx="601313" cy="601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93741-2BF7-4444-8712-C5357348AD63}">
      <dsp:nvSpPr>
        <dsp:cNvPr id="0" name=""/>
        <dsp:cNvSpPr/>
      </dsp:nvSpPr>
      <dsp:spPr>
        <a:xfrm>
          <a:off x="1262758" y="2157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COOK 2 FULL GRAINS THROUGH MELTING AND RECASTING.	</a:t>
          </a:r>
        </a:p>
      </dsp:txBody>
      <dsp:txXfrm>
        <a:off x="1262758" y="2157"/>
        <a:ext cx="4909441" cy="1093296"/>
      </dsp:txXfrm>
    </dsp:sp>
    <dsp:sp modelId="{EF7A0BF1-AA9E-45A8-A45A-73FBA0554C0A}">
      <dsp:nvSpPr>
        <dsp:cNvPr id="0" name=""/>
        <dsp:cNvSpPr/>
      </dsp:nvSpPr>
      <dsp:spPr>
        <a:xfrm>
          <a:off x="0" y="1368778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7FB66-7B63-420E-B317-B5353B447D67}">
      <dsp:nvSpPr>
        <dsp:cNvPr id="0" name=""/>
        <dsp:cNvSpPr/>
      </dsp:nvSpPr>
      <dsp:spPr>
        <a:xfrm>
          <a:off x="330722" y="1651342"/>
          <a:ext cx="601313" cy="601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14A4D-E111-428E-AD0A-98F999EEE5CF}">
      <dsp:nvSpPr>
        <dsp:cNvPr id="0" name=""/>
        <dsp:cNvSpPr/>
      </dsp:nvSpPr>
      <dsp:spPr>
        <a:xfrm>
          <a:off x="1262758" y="1368778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TEST THE REMOTE IGNITION SYSTEM </a:t>
          </a:r>
        </a:p>
      </dsp:txBody>
      <dsp:txXfrm>
        <a:off x="1262758" y="1368778"/>
        <a:ext cx="4909441" cy="1093296"/>
      </dsp:txXfrm>
    </dsp:sp>
    <dsp:sp modelId="{A662C1DF-974C-41A9-B42D-3492EF69AE49}">
      <dsp:nvSpPr>
        <dsp:cNvPr id="0" name=""/>
        <dsp:cNvSpPr/>
      </dsp:nvSpPr>
      <dsp:spPr>
        <a:xfrm>
          <a:off x="0" y="2724149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2000B-CA35-46A1-8BB2-894DEC48B66F}">
      <dsp:nvSpPr>
        <dsp:cNvPr id="0" name=""/>
        <dsp:cNvSpPr/>
      </dsp:nvSpPr>
      <dsp:spPr>
        <a:xfrm>
          <a:off x="308858" y="2936485"/>
          <a:ext cx="601313" cy="601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6E4A0-F7F2-43CB-A02E-DF3C48F59D02}">
      <dsp:nvSpPr>
        <dsp:cNvPr id="0" name=""/>
        <dsp:cNvSpPr/>
      </dsp:nvSpPr>
      <dsp:spPr>
        <a:xfrm>
          <a:off x="1262758" y="2735399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DESING THE COMPRESSION MECHANISM FOR CASTING</a:t>
          </a:r>
        </a:p>
      </dsp:txBody>
      <dsp:txXfrm>
        <a:off x="1262758" y="2735399"/>
        <a:ext cx="4909441" cy="1093296"/>
      </dsp:txXfrm>
    </dsp:sp>
    <dsp:sp modelId="{6DB2F9AE-0327-49E7-9847-9C97C1E90556}">
      <dsp:nvSpPr>
        <dsp:cNvPr id="0" name=""/>
        <dsp:cNvSpPr/>
      </dsp:nvSpPr>
      <dsp:spPr>
        <a:xfrm>
          <a:off x="0" y="4104178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54767-9F4A-4CB3-BBA5-3FDED1EA3537}">
      <dsp:nvSpPr>
        <dsp:cNvPr id="0" name=""/>
        <dsp:cNvSpPr/>
      </dsp:nvSpPr>
      <dsp:spPr>
        <a:xfrm>
          <a:off x="418478" y="4340129"/>
          <a:ext cx="601313" cy="6013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DECC-9626-48F5-8E1F-757F2C10CDFF}">
      <dsp:nvSpPr>
        <dsp:cNvPr id="0" name=""/>
        <dsp:cNvSpPr/>
      </dsp:nvSpPr>
      <dsp:spPr>
        <a:xfrm>
          <a:off x="1262758" y="4102020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PERFORM FIRST STATIC TEST</a:t>
          </a:r>
        </a:p>
      </dsp:txBody>
      <dsp:txXfrm>
        <a:off x="1262758" y="4102020"/>
        <a:ext cx="4909441" cy="1093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26C46-FE83-4D76-9B7E-8220949BB8C4}">
      <dsp:nvSpPr>
        <dsp:cNvPr id="0" name=""/>
        <dsp:cNvSpPr/>
      </dsp:nvSpPr>
      <dsp:spPr>
        <a:xfrm>
          <a:off x="0" y="0"/>
          <a:ext cx="2285767" cy="320007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07" tIns="330200" rIns="17820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 dirty="0"/>
            <a:t>1. MODIFY THE CASE FABRICATION PROCESS.</a:t>
          </a:r>
          <a:endParaRPr lang="en-US" sz="2200" kern="1200" dirty="0"/>
        </a:p>
      </dsp:txBody>
      <dsp:txXfrm>
        <a:off x="0" y="1216028"/>
        <a:ext cx="2285767" cy="1920044"/>
      </dsp:txXfrm>
    </dsp:sp>
    <dsp:sp modelId="{91179490-69CB-4B52-8B4C-DB442666888F}">
      <dsp:nvSpPr>
        <dsp:cNvPr id="0" name=""/>
        <dsp:cNvSpPr/>
      </dsp:nvSpPr>
      <dsp:spPr>
        <a:xfrm>
          <a:off x="665753" y="398751"/>
          <a:ext cx="960022" cy="9600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47" tIns="12700" rIns="74847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1</a:t>
          </a:r>
          <a:endParaRPr lang="en-US" sz="4600" kern="1200" dirty="0"/>
        </a:p>
      </dsp:txBody>
      <dsp:txXfrm>
        <a:off x="806345" y="539343"/>
        <a:ext cx="678838" cy="678838"/>
      </dsp:txXfrm>
    </dsp:sp>
    <dsp:sp modelId="{47DDEFCB-1C8A-4FE5-91C1-61D33E728BAA}">
      <dsp:nvSpPr>
        <dsp:cNvPr id="0" name=""/>
        <dsp:cNvSpPr/>
      </dsp:nvSpPr>
      <dsp:spPr>
        <a:xfrm>
          <a:off x="2881" y="3278746"/>
          <a:ext cx="2285767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FD434-86EB-4A7E-9B9A-478BA34208B2}">
      <dsp:nvSpPr>
        <dsp:cNvPr id="0" name=""/>
        <dsp:cNvSpPr/>
      </dsp:nvSpPr>
      <dsp:spPr>
        <a:xfrm>
          <a:off x="2517225" y="78743"/>
          <a:ext cx="2285767" cy="320007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07" tIns="330200" rIns="17820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baseline="0" dirty="0"/>
            <a:t>2. COOK 1 GRAIN FROM SCRATCH. </a:t>
          </a:r>
          <a:endParaRPr lang="en-US" sz="2200" kern="1200" dirty="0"/>
        </a:p>
      </dsp:txBody>
      <dsp:txXfrm>
        <a:off x="2517225" y="1294772"/>
        <a:ext cx="2285767" cy="1920044"/>
      </dsp:txXfrm>
    </dsp:sp>
    <dsp:sp modelId="{DC58D910-0295-4DEE-9298-DC9CDA21A4A5}">
      <dsp:nvSpPr>
        <dsp:cNvPr id="0" name=""/>
        <dsp:cNvSpPr/>
      </dsp:nvSpPr>
      <dsp:spPr>
        <a:xfrm>
          <a:off x="3180097" y="398751"/>
          <a:ext cx="960022" cy="9600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47" tIns="12700" rIns="74847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2</a:t>
          </a:r>
        </a:p>
      </dsp:txBody>
      <dsp:txXfrm>
        <a:off x="3320689" y="539343"/>
        <a:ext cx="678838" cy="678838"/>
      </dsp:txXfrm>
    </dsp:sp>
    <dsp:sp modelId="{D99D37D7-7DA3-49C9-94FB-F25A55123CA5}">
      <dsp:nvSpPr>
        <dsp:cNvPr id="0" name=""/>
        <dsp:cNvSpPr/>
      </dsp:nvSpPr>
      <dsp:spPr>
        <a:xfrm>
          <a:off x="2517225" y="3278746"/>
          <a:ext cx="2285767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B9697-3D6F-4041-A106-6F54FC4084D8}">
      <dsp:nvSpPr>
        <dsp:cNvPr id="0" name=""/>
        <dsp:cNvSpPr/>
      </dsp:nvSpPr>
      <dsp:spPr>
        <a:xfrm>
          <a:off x="5031569" y="78743"/>
          <a:ext cx="2285767" cy="320007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07" tIns="330200" rIns="17820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baseline="0" dirty="0"/>
            <a:t>3. CREATE MORE CASTING TOOLS.</a:t>
          </a:r>
          <a:endParaRPr lang="en-US" sz="2200" kern="1200" dirty="0"/>
        </a:p>
      </dsp:txBody>
      <dsp:txXfrm>
        <a:off x="5031569" y="1294772"/>
        <a:ext cx="2285767" cy="1920044"/>
      </dsp:txXfrm>
    </dsp:sp>
    <dsp:sp modelId="{A4D3F32F-53B1-4E5D-BF9C-C2F65A6537B1}">
      <dsp:nvSpPr>
        <dsp:cNvPr id="0" name=""/>
        <dsp:cNvSpPr/>
      </dsp:nvSpPr>
      <dsp:spPr>
        <a:xfrm>
          <a:off x="5694441" y="398751"/>
          <a:ext cx="960022" cy="9600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47" tIns="12700" rIns="74847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3</a:t>
          </a:r>
        </a:p>
      </dsp:txBody>
      <dsp:txXfrm>
        <a:off x="5835033" y="539343"/>
        <a:ext cx="678838" cy="678838"/>
      </dsp:txXfrm>
    </dsp:sp>
    <dsp:sp modelId="{DEF8AB1C-BED3-4486-9C54-4629A6A8D65D}">
      <dsp:nvSpPr>
        <dsp:cNvPr id="0" name=""/>
        <dsp:cNvSpPr/>
      </dsp:nvSpPr>
      <dsp:spPr>
        <a:xfrm>
          <a:off x="5031569" y="3278746"/>
          <a:ext cx="2285767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E2C93-B530-4194-8EB3-A596A1A5248B}">
      <dsp:nvSpPr>
        <dsp:cNvPr id="0" name=""/>
        <dsp:cNvSpPr/>
      </dsp:nvSpPr>
      <dsp:spPr>
        <a:xfrm>
          <a:off x="7545913" y="78743"/>
          <a:ext cx="2285767" cy="3200074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07" tIns="330200" rIns="178207" bIns="33020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baseline="0" dirty="0"/>
            <a:t>4. PREP THE TWO GRAIN MOTOR.</a:t>
          </a:r>
          <a:endParaRPr lang="en-US" sz="2200" kern="1200" dirty="0"/>
        </a:p>
      </dsp:txBody>
      <dsp:txXfrm>
        <a:off x="7545913" y="1294772"/>
        <a:ext cx="2285767" cy="1920044"/>
      </dsp:txXfrm>
    </dsp:sp>
    <dsp:sp modelId="{A6C6FE43-1F54-4E19-9760-C1BBCFED9D94}">
      <dsp:nvSpPr>
        <dsp:cNvPr id="0" name=""/>
        <dsp:cNvSpPr/>
      </dsp:nvSpPr>
      <dsp:spPr>
        <a:xfrm>
          <a:off x="8208785" y="398751"/>
          <a:ext cx="960022" cy="96002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47" tIns="12700" rIns="74847" bIns="1270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/>
            <a:t>4</a:t>
          </a:r>
        </a:p>
      </dsp:txBody>
      <dsp:txXfrm>
        <a:off x="8349377" y="539343"/>
        <a:ext cx="678838" cy="678838"/>
      </dsp:txXfrm>
    </dsp:sp>
    <dsp:sp modelId="{B95DEEE8-3CF2-4785-BDDF-3DF83E17024A}">
      <dsp:nvSpPr>
        <dsp:cNvPr id="0" name=""/>
        <dsp:cNvSpPr/>
      </dsp:nvSpPr>
      <dsp:spPr>
        <a:xfrm>
          <a:off x="7545913" y="3278746"/>
          <a:ext cx="2285767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973F-DD78-8849-170F-B1D65930F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0B2A0A-6F3B-33F2-0DEC-33811E696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73010-D4F3-E2E9-5664-C534A92C7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C83E6-4DCC-9EE7-2CA1-5BA9DD94C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BDB80-12DB-C659-4B4E-6505EE87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4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9E5C-761C-4921-FF30-80224C67D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FFE8CF-260F-389D-9554-BE3B84559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3CEB6-AEA5-3FBF-C939-025C350F9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5C218-D734-EC2B-50BF-0E84D705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FEAE5-1727-C49E-7FB6-CB85728FD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15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BB7324-F1D3-B17A-EA21-E8B6EDE95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3BAE97-9D43-FA90-9F55-C5EC82C212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7C797-39BD-72B9-9D69-2D6BBE478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70AB0-3078-8012-5E38-8EEB77AAF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76B28-4E7B-1151-1830-D01EA0A3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36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955F-416E-78EA-E182-B1BDC857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E211B-2B88-30CD-22F6-A61B9656DD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7C5A1-35D9-918E-CEE2-E8D30EAEE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3568E-801A-277D-F251-CFE1B66ED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91EE6-ADF5-4C70-C2E1-C4DAD06F6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75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65A3-4F3C-26E1-60A6-5C42B6646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57F4A-38E6-510F-2DF3-C40D0A91A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C0F7C6-173A-2765-1148-C1E74FED5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7AB29-BDDE-AD6B-4C27-F14C10960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D73CF-509C-A50E-E2C3-583FE512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7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1065-23C1-2321-5A33-867CBA5A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8B055-AEE0-1343-D02D-12BDED3320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672EF-5F41-DD93-B7F4-37D8FED55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CADB3-2ED0-D94A-C8CB-951F07858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6F44E-4A9E-7649-6E04-7CD7A85E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731D3-983B-2D1F-48B0-55BA64BBE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49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210FC-FC06-2310-6127-53E8DF35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56173-925F-86C8-C5D6-EFE93DAED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C2298-0F5D-5975-86E1-48CDC0271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E1AC7-0C03-310B-F20F-05F00F23E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58CB23-9AFC-8DCE-DFB4-32492DA64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51BC36-62B3-6D74-1315-46D04895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399C72-F3A2-4C47-1EE4-C1DF1C13D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1FF3B-5357-2DDF-9522-71BA4D3C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908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DA22E-A8EB-15B1-B5C2-25BA7638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5C510C-7C5C-0AD6-67B7-00817E51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E4BE8-9727-9401-E23A-1272F68A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B41931-DF5A-EB4F-25EE-18AEE2A3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77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032ED0-3FC6-2159-4B25-8842FA529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5303F-C436-EF7F-5C25-9C4AF10B6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20968-124F-8973-E0EE-CA0FED73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05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E1CE0-3746-519C-19A5-9AB4B219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EBDD9-DD95-2218-72F1-BEEE20EDB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BE5048-0376-82BA-13EE-F6AFA9D61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15B56-E513-A5CA-36BC-8E7A9DF5D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4377D-D70E-7ED5-B394-4F1921B5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6CA88-CA57-8123-82FD-45ABF4923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5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EBDE-4910-9361-7FF4-EA81EB5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AE3E9B-4533-C9B3-BC63-239EFB89FA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20BDE-61FD-438E-C049-1C28B4FDC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D39C7-9469-4581-0152-2B1F063AD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6/23/2023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F8E90-9222-C86E-D4BB-6E9C9E2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AE6418-9773-CB20-B8D0-E1D9D451F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7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5F3F4B-E03D-20BD-C699-4DA0B9D9E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38614-DC1F-66AD-387F-577A2B662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63533-FA79-4E16-AB66-B08C524B0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76875-4A62-D198-49EA-AB8DBB3FD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A0157-1D5C-F8DA-00CE-1E1AA66D6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39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63C0B-FDC9-9F48-00E1-63D85AA13B2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818640" y="386080"/>
            <a:ext cx="8791575" cy="242316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Batch 2</a:t>
            </a:r>
            <a:br>
              <a:rPr lang="en-US" sz="5400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-US" sz="5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week 7 progress report</a:t>
            </a:r>
          </a:p>
        </p:txBody>
      </p:sp>
    </p:spTree>
    <p:extLst>
      <p:ext uri="{BB962C8B-B14F-4D97-AF65-F5344CB8AC3E}">
        <p14:creationId xmlns:p14="http://schemas.microsoft.com/office/powerpoint/2010/main" val="3979028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880501-2F15-DF84-49B3-CB78EB7364FB}"/>
              </a:ext>
            </a:extLst>
          </p:cNvPr>
          <p:cNvSpPr/>
          <p:nvPr/>
        </p:nvSpPr>
        <p:spPr>
          <a:xfrm rot="5400000">
            <a:off x="5617794" y="283796"/>
            <a:ext cx="6858002" cy="62904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37748-38EA-4E3E-B7EC-5FA39595F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4. Preparation of the ignition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32D688-0E13-8204-8DDC-3B11F6BA3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9186" y="918599"/>
            <a:ext cx="3655218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BE2B13-D13A-DE73-0F38-64848976A1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Molded an igniter with the inclusion of ignition powder in conjunction with the KNSB propellant</a:t>
            </a:r>
          </a:p>
        </p:txBody>
      </p:sp>
    </p:spTree>
    <p:extLst>
      <p:ext uri="{BB962C8B-B14F-4D97-AF65-F5344CB8AC3E}">
        <p14:creationId xmlns:p14="http://schemas.microsoft.com/office/powerpoint/2010/main" val="158754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039FF-18A2-E668-0878-0A4439DCD8D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1780" y="1047136"/>
            <a:ext cx="3932238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5. Setting up the test stand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5F6ED-6D2D-E300-CD56-A6CE212D404B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9600" y="2293374"/>
            <a:ext cx="3932238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Modification with the inclusion of a steel block for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Noted the need of a sturdy platform to place the steel block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C1ABC5-7BE1-AA98-0A9F-560D4C1C7F09}"/>
              </a:ext>
            </a:extLst>
          </p:cNvPr>
          <p:cNvSpPr/>
          <p:nvPr/>
        </p:nvSpPr>
        <p:spPr>
          <a:xfrm rot="5400000">
            <a:off x="5617794" y="283796"/>
            <a:ext cx="6858002" cy="62904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C41D8-AC97-61D0-E72A-2A7F5A9ECE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692" t="15147" r="35784" b="442"/>
          <a:stretch/>
        </p:blipFill>
        <p:spPr>
          <a:xfrm>
            <a:off x="8105394" y="1047136"/>
            <a:ext cx="2492502" cy="425638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E720429-F120-A88C-44E4-F5DA9A9EA9F9}"/>
              </a:ext>
            </a:extLst>
          </p:cNvPr>
          <p:cNvSpPr/>
          <p:nvPr/>
        </p:nvSpPr>
        <p:spPr>
          <a:xfrm>
            <a:off x="5038344" y="3888272"/>
            <a:ext cx="3639312" cy="31089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BA4D32-0E4E-A993-F28C-96FCEB7A7E4F}"/>
              </a:ext>
            </a:extLst>
          </p:cNvPr>
          <p:cNvSpPr txBox="1"/>
          <p:nvPr/>
        </p:nvSpPr>
        <p:spPr>
          <a:xfrm>
            <a:off x="3916362" y="3876002"/>
            <a:ext cx="1618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Steel block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86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F280AE3-DC99-6A7D-C63B-F28CDEB0E27F}"/>
              </a:ext>
            </a:extLst>
          </p:cNvPr>
          <p:cNvSpPr/>
          <p:nvPr/>
        </p:nvSpPr>
        <p:spPr>
          <a:xfrm rot="5400000">
            <a:off x="5617794" y="283796"/>
            <a:ext cx="6858002" cy="62904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C81585-057C-32B0-1A78-BFB3BF870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6. Assemble the motor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B84FC6-05C3-EC25-22FF-76E0D0A9C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978" y="1019910"/>
            <a:ext cx="3613634" cy="481817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519B1-610B-B7EC-B131-0375AE15B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Issue of O-ring tear </a:t>
            </a:r>
          </a:p>
        </p:txBody>
      </p:sp>
    </p:spTree>
    <p:extLst>
      <p:ext uri="{BB962C8B-B14F-4D97-AF65-F5344CB8AC3E}">
        <p14:creationId xmlns:p14="http://schemas.microsoft.com/office/powerpoint/2010/main" val="2358435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988828C-3442-3441-F011-867B3079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412874"/>
          </a:xfrm>
        </p:spPr>
        <p:txBody>
          <a:bodyPr>
            <a:normAutofit/>
          </a:bodyPr>
          <a:lstStyle/>
          <a:p>
            <a:r>
              <a:rPr lang="en-US" dirty="0"/>
              <a:t>COMPARISON OF THRUST CURVES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4BDF269-EB5B-EC7E-5502-9F20AE471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083" y="1681163"/>
            <a:ext cx="5157787" cy="823912"/>
          </a:xfrm>
        </p:spPr>
        <p:txBody>
          <a:bodyPr/>
          <a:lstStyle/>
          <a:p>
            <a:r>
              <a:rPr lang="en-US" dirty="0"/>
              <a:t>SIMULATED GRAPH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B497424-9A2B-9EC8-4467-6A376BF7E5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742645"/>
            <a:ext cx="5157787" cy="320944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184292B-E44F-3280-79E7-5417BB94C6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40793" y="1778000"/>
            <a:ext cx="5183188" cy="823912"/>
          </a:xfrm>
        </p:spPr>
        <p:txBody>
          <a:bodyPr/>
          <a:lstStyle/>
          <a:p>
            <a:r>
              <a:rPr lang="en-US" dirty="0"/>
              <a:t>GRAPH FROM OUR TEST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344C4917-58D6-4D34-C923-C1FE241B7D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54110" y="2505075"/>
            <a:ext cx="4619367" cy="36845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88EC1AB-1A51-9D4D-A760-BC3699B805E6}"/>
              </a:ext>
            </a:extLst>
          </p:cNvPr>
          <p:cNvSpPr txBox="1"/>
          <p:nvPr/>
        </p:nvSpPr>
        <p:spPr>
          <a:xfrm>
            <a:off x="2458720" y="5933994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TIME(s)</a:t>
            </a:r>
          </a:p>
        </p:txBody>
      </p:sp>
    </p:spTree>
    <p:extLst>
      <p:ext uri="{BB962C8B-B14F-4D97-AF65-F5344CB8AC3E}">
        <p14:creationId xmlns:p14="http://schemas.microsoft.com/office/powerpoint/2010/main" val="3870334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1AEA7-8AED-431F-7B55-435D756CC2E8}"/>
              </a:ext>
            </a:extLst>
          </p:cNvPr>
          <p:cNvSpPr txBox="1"/>
          <p:nvPr/>
        </p:nvSpPr>
        <p:spPr>
          <a:xfrm>
            <a:off x="1271016" y="1010489"/>
            <a:ext cx="507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 OF OUR RESULTS: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B995A0-6B7B-9326-1BE8-284090EDB9EF}"/>
              </a:ext>
            </a:extLst>
          </p:cNvPr>
          <p:cNvSpPr txBox="1"/>
          <p:nvPr/>
        </p:nvSpPr>
        <p:spPr>
          <a:xfrm>
            <a:off x="1271016" y="1929384"/>
            <a:ext cx="30175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Peak thrust obtained is 138 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data transmitted is inconsistent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Burn-time is close to the theoretical value (2.58s)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Total impulse generated was 203.11Ns against the theoretical 383.55Ns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Specific impulse </a:t>
            </a:r>
            <a:r>
              <a:rPr lang="en-US"/>
              <a:t>was 43.13s; expected 74.77s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6C6CB-718C-E2CE-D574-9C14CD67B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373" y="643953"/>
            <a:ext cx="5808155" cy="463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79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E444-3798-08DC-62BC-603CDF68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week’s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50AFA-79A2-2D6F-A4B5-D16842233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Hole alignment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Couldn’t 3D print more casting equipment</a:t>
            </a:r>
          </a:p>
        </p:txBody>
      </p:sp>
    </p:spTree>
    <p:extLst>
      <p:ext uri="{BB962C8B-B14F-4D97-AF65-F5344CB8AC3E}">
        <p14:creationId xmlns:p14="http://schemas.microsoft.com/office/powerpoint/2010/main" val="325379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78018-4004-45AD-BE38-930292137E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78050" y="1473200"/>
            <a:ext cx="10013950" cy="103028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NXEEK’S OBJECTIVES.</a:t>
            </a:r>
            <a:endParaRPr lang="en-KE" dirty="0">
              <a:solidFill>
                <a:schemeClr val="bg1"/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F7F716A-13E6-23D4-FC88-D53AAE0CA24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726895356"/>
              </p:ext>
            </p:extLst>
          </p:nvPr>
        </p:nvGraphicFramePr>
        <p:xfrm>
          <a:off x="1341438" y="2907983"/>
          <a:ext cx="9834562" cy="3357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11CCB1-F3CB-32E7-F7C0-6BAD3A85225D}"/>
              </a:ext>
            </a:extLst>
          </p:cNvPr>
          <p:cNvSpPr txBox="1"/>
          <p:nvPr/>
        </p:nvSpPr>
        <p:spPr>
          <a:xfrm>
            <a:off x="1483360" y="1765587"/>
            <a:ext cx="74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Next week’s objectives</a:t>
            </a:r>
          </a:p>
        </p:txBody>
      </p:sp>
    </p:spTree>
    <p:extLst>
      <p:ext uri="{BB962C8B-B14F-4D97-AF65-F5344CB8AC3E}">
        <p14:creationId xmlns:p14="http://schemas.microsoft.com/office/powerpoint/2010/main" val="3050947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B71DDC-8E0C-45DC-89AB-6577DC0E62E9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4445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EC1520-980C-FA3F-84D5-E90D0B8F3D8F}"/>
              </a:ext>
            </a:extLst>
          </p:cNvPr>
          <p:cNvSpPr/>
          <p:nvPr/>
        </p:nvSpPr>
        <p:spPr>
          <a:xfrm rot="5400000">
            <a:off x="4883055" y="-645354"/>
            <a:ext cx="6858002" cy="814870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D9B3EA4-A393-3EB9-430B-533C347F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400" dirty="0"/>
              <a:t>THIS WEEK’S OBJECTIVES</a:t>
            </a: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722DFE54-84EC-0867-00A7-B246C8B3B5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76863" y="704850"/>
          <a:ext cx="6172200" cy="519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07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0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2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oup 14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EB904C3-D536-49FE-90E9-8D869649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79" y="1527642"/>
            <a:ext cx="3290258" cy="1366419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defTabSz="612648">
              <a:lnSpc>
                <a:spcPct val="140000"/>
              </a:lnSpc>
            </a:pPr>
            <a:r>
              <a:rPr lang="en-US" sz="1876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COOK 2 FULL GRAINS</a:t>
            </a: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D23630-89E8-90ED-501A-B97ED913C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818848"/>
            <a:ext cx="3343032" cy="25072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D244EB-9F9F-55D3-9652-FED5E5775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411" y="2818848"/>
            <a:ext cx="3237979" cy="2507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A738FA-5D3D-C87A-0039-92DE1E8FF203}"/>
              </a:ext>
            </a:extLst>
          </p:cNvPr>
          <p:cNvSpPr txBox="1"/>
          <p:nvPr/>
        </p:nvSpPr>
        <p:spPr>
          <a:xfrm>
            <a:off x="673413" y="2270725"/>
            <a:ext cx="4942074" cy="42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12648">
              <a:spcAft>
                <a:spcPts val="600"/>
              </a:spcAft>
            </a:pPr>
            <a:r>
              <a:rPr lang="en-US" sz="214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Preparation of the grains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345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73"/>
    </mc:Choice>
    <mc:Fallback xmlns="">
      <p:transition spd="slow" advTm="7927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5C3BF-E225-40B9-934A-CCDA0F76DB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REMOTE IGNITION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D28FF-46C1-0FAE-7706-8404F7652D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66" y="3349080"/>
            <a:ext cx="1850676" cy="24675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BC1C4F9-8D60-8264-9ACC-A9372D918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682" y="3349080"/>
            <a:ext cx="1859130" cy="2478840"/>
          </a:xfrm>
          <a:prstGeom prst="rect">
            <a:avLst/>
          </a:prstGeom>
        </p:spPr>
      </p:pic>
      <p:pic>
        <p:nvPicPr>
          <p:cNvPr id="16" name="WhatsApp Video 2023-06-22 at 15.40.12">
            <a:hlinkClick r:id="" action="ppaction://media"/>
            <a:extLst>
              <a:ext uri="{FF2B5EF4-FFF2-40B4-BE49-F238E27FC236}">
                <a16:creationId xmlns:a16="http://schemas.microsoft.com/office/drawing/2014/main" id="{AA9EA1D1-3451-E6D3-A83F-9B3D400C3B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76932" y="2112579"/>
            <a:ext cx="2306043" cy="4192805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A5435234-F582-78D0-ABB8-5125F35D328E}"/>
              </a:ext>
            </a:extLst>
          </p:cNvPr>
          <p:cNvSpPr/>
          <p:nvPr/>
        </p:nvSpPr>
        <p:spPr>
          <a:xfrm>
            <a:off x="4391170" y="4453176"/>
            <a:ext cx="443749" cy="27064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2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FC9D61-C32E-2786-C644-DE1D7EC6A3B8}"/>
              </a:ext>
            </a:extLst>
          </p:cNvPr>
          <p:cNvSpPr/>
          <p:nvPr/>
        </p:nvSpPr>
        <p:spPr>
          <a:xfrm rot="5400000">
            <a:off x="6276046" y="942048"/>
            <a:ext cx="5541497" cy="62904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E7886-C5DA-815B-CA75-2DC8B109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863" y="1439740"/>
            <a:ext cx="4500886" cy="5448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887F60-50CC-02F9-98F5-2833CDB5B4BE}"/>
              </a:ext>
            </a:extLst>
          </p:cNvPr>
          <p:cNvSpPr txBox="1"/>
          <p:nvPr/>
        </p:nvSpPr>
        <p:spPr>
          <a:xfrm>
            <a:off x="790995" y="731728"/>
            <a:ext cx="10054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The new compression mechanism for the KNSB propellant: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7BA59-D869-31BE-788C-A0B58837FD6B}"/>
              </a:ext>
            </a:extLst>
          </p:cNvPr>
          <p:cNvSpPr txBox="1"/>
          <p:nvPr/>
        </p:nvSpPr>
        <p:spPr>
          <a:xfrm>
            <a:off x="1513082" y="2989691"/>
            <a:ext cx="39752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/>
              <a:t>To be 3D printed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484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B5B65B-0C7C-3A1E-DE28-1D8A79DCF7A6}"/>
              </a:ext>
            </a:extLst>
          </p:cNvPr>
          <p:cNvSpPr/>
          <p:nvPr/>
        </p:nvSpPr>
        <p:spPr>
          <a:xfrm rot="5400000">
            <a:off x="5617794" y="283796"/>
            <a:ext cx="6858002" cy="62904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5ADA41-A56F-F3F6-FA81-80FA29CF7A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1015" y="685483"/>
            <a:ext cx="3783013" cy="1709737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BUILD UP TO THE STATIC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B3DE62-3361-5955-34A8-91CD61F791BC}"/>
              </a:ext>
            </a:extLst>
          </p:cNvPr>
          <p:cNvSpPr txBox="1"/>
          <p:nvPr/>
        </p:nvSpPr>
        <p:spPr>
          <a:xfrm>
            <a:off x="1155414" y="2551176"/>
            <a:ext cx="40142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TAPPING THE MILD STEEL NOZZLE TO SATISFACTION</a:t>
            </a:r>
          </a:p>
          <a:p>
            <a:pPr marL="342900" indent="-342900">
              <a:buAutoNum type="arabicPeriod"/>
            </a:pPr>
            <a:r>
              <a:rPr lang="en-US" dirty="0"/>
              <a:t>POLISHING THE MINIATURE CASING</a:t>
            </a:r>
          </a:p>
          <a:p>
            <a:pPr marL="342900" indent="-342900">
              <a:buAutoNum type="arabicPeriod"/>
            </a:pPr>
            <a:r>
              <a:rPr lang="en-US" dirty="0"/>
              <a:t>PREPARING THE GRAIN</a:t>
            </a:r>
          </a:p>
          <a:p>
            <a:pPr marL="342900" indent="-342900">
              <a:buAutoNum type="arabicPeriod"/>
            </a:pPr>
            <a:r>
              <a:rPr lang="en-US" dirty="0"/>
              <a:t>PREPARING THE IGNITION SYSTEM</a:t>
            </a:r>
          </a:p>
          <a:p>
            <a:pPr marL="342900" indent="-342900">
              <a:buAutoNum type="arabicPeriod"/>
            </a:pPr>
            <a:r>
              <a:rPr lang="en-US" dirty="0"/>
              <a:t>SETTING UP THE TEST STAND</a:t>
            </a:r>
          </a:p>
          <a:p>
            <a:pPr marL="342900" indent="-342900">
              <a:buAutoNum type="arabicPeriod"/>
            </a:pPr>
            <a:r>
              <a:rPr lang="en-US" dirty="0"/>
              <a:t>ASSEMBLING THE MOTOR</a:t>
            </a:r>
          </a:p>
        </p:txBody>
      </p:sp>
      <p:pic>
        <p:nvPicPr>
          <p:cNvPr id="7" name="WhatsApp Video 2023-06-22 at 14.22.40">
            <a:hlinkClick r:id="" action="ppaction://media"/>
            <a:extLst>
              <a:ext uri="{FF2B5EF4-FFF2-40B4-BE49-F238E27FC236}">
                <a16:creationId xmlns:a16="http://schemas.microsoft.com/office/drawing/2014/main" id="{BC115602-5A31-2EEC-43CC-8677B09417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47165" y="1780123"/>
            <a:ext cx="5246850" cy="295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12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2637FA8-DCB9-9862-D1A7-7B80DC9B9DFF}"/>
              </a:ext>
            </a:extLst>
          </p:cNvPr>
          <p:cNvSpPr/>
          <p:nvPr/>
        </p:nvSpPr>
        <p:spPr>
          <a:xfrm rot="5400000">
            <a:off x="5617794" y="283796"/>
            <a:ext cx="6858002" cy="62904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3A2BB-F34A-008F-E144-C076A2773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164335"/>
          </a:xfrm>
        </p:spPr>
        <p:txBody>
          <a:bodyPr/>
          <a:lstStyle/>
          <a:p>
            <a:pPr algn="ctr"/>
            <a:r>
              <a:rPr lang="en-US" dirty="0"/>
              <a:t>1. Tapping the mild steel nozzle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0D4B35-B812-83AF-5873-B92F2E32A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6525" y="766562"/>
            <a:ext cx="3558770" cy="474502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E1D56-705D-33CD-4D5E-0D1218E87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Modified our previous method of approach with mild steel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19768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AF5E719-79BD-9C8C-5F7A-DA154073208E}"/>
              </a:ext>
            </a:extLst>
          </p:cNvPr>
          <p:cNvSpPr/>
          <p:nvPr/>
        </p:nvSpPr>
        <p:spPr>
          <a:xfrm rot="5400000">
            <a:off x="5617794" y="283796"/>
            <a:ext cx="6858002" cy="62904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F552B5-BD8C-4733-8A9D-ED2FEC18F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164335"/>
          </a:xfrm>
        </p:spPr>
        <p:txBody>
          <a:bodyPr/>
          <a:lstStyle/>
          <a:p>
            <a:pPr algn="ctr"/>
            <a:r>
              <a:rPr lang="en-US" dirty="0"/>
              <a:t>2. Sanding the miniature casing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6D5921-757F-9CAA-8801-769ECBF7E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4147" y="928889"/>
            <a:ext cx="3705074" cy="49400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14C1C-9351-8738-5BC4-4CE406551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Noted that polishing the casing eased the insertion of the bulkhead and the nozzle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O-ring tear due to unpolished walls</a:t>
            </a:r>
          </a:p>
        </p:txBody>
      </p:sp>
    </p:spTree>
    <p:extLst>
      <p:ext uri="{BB962C8B-B14F-4D97-AF65-F5344CB8AC3E}">
        <p14:creationId xmlns:p14="http://schemas.microsoft.com/office/powerpoint/2010/main" val="239986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E0A7A9F-AA5D-7854-B30F-A64122480F8A}"/>
              </a:ext>
            </a:extLst>
          </p:cNvPr>
          <p:cNvSpPr/>
          <p:nvPr/>
        </p:nvSpPr>
        <p:spPr>
          <a:xfrm rot="5400000">
            <a:off x="5617794" y="283796"/>
            <a:ext cx="6858002" cy="629040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A3EE1D-4208-0B05-1783-E4AFD7C0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210055"/>
          </a:xfrm>
        </p:spPr>
        <p:txBody>
          <a:bodyPr/>
          <a:lstStyle/>
          <a:p>
            <a:pPr algn="ctr"/>
            <a:r>
              <a:rPr lang="en-US" dirty="0"/>
              <a:t>3. Preparation of the grain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EBF4D4-8D5C-6C1C-722A-E3CA405A4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8785" y="995363"/>
            <a:ext cx="3655218" cy="48736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37A73-9A2D-51AF-5A35-D1E8EEF11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Peeling of the excess material on its outside diameter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4C21FC5-05A3-FC23-43EA-92739ED994B6}"/>
              </a:ext>
            </a:extLst>
          </p:cNvPr>
          <p:cNvSpPr/>
          <p:nvPr/>
        </p:nvSpPr>
        <p:spPr>
          <a:xfrm>
            <a:off x="4663440" y="4276375"/>
            <a:ext cx="4325112" cy="475488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72477E-CE43-B166-565F-1862F76EE8FA}"/>
              </a:ext>
            </a:extLst>
          </p:cNvPr>
          <p:cNvSpPr txBox="1"/>
          <p:nvPr/>
        </p:nvSpPr>
        <p:spPr>
          <a:xfrm>
            <a:off x="2747871" y="4276375"/>
            <a:ext cx="238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Excess propellant</a:t>
            </a:r>
          </a:p>
        </p:txBody>
      </p:sp>
    </p:spTree>
    <p:extLst>
      <p:ext uri="{BB962C8B-B14F-4D97-AF65-F5344CB8AC3E}">
        <p14:creationId xmlns:p14="http://schemas.microsoft.com/office/powerpoint/2010/main" val="1389052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324</Words>
  <Application>Microsoft Office PowerPoint</Application>
  <PresentationFormat>Widescreen</PresentationFormat>
  <Paragraphs>58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Batch 2 week 7 progress report</vt:lpstr>
      <vt:lpstr>THIS WEEK’S OBJECTIVES</vt:lpstr>
      <vt:lpstr>COOK 2 FULL GRAINS</vt:lpstr>
      <vt:lpstr>REMOTE IGNITION TEST</vt:lpstr>
      <vt:lpstr>PowerPoint Presentation</vt:lpstr>
      <vt:lpstr>BUILD UP TO THE STATIC TEST</vt:lpstr>
      <vt:lpstr>1. Tapping the mild steel nozzle</vt:lpstr>
      <vt:lpstr>2. Sanding the miniature casing</vt:lpstr>
      <vt:lpstr>3. Preparation of the grain</vt:lpstr>
      <vt:lpstr>4. Preparation of the ignition system</vt:lpstr>
      <vt:lpstr>5. Setting up the test stand </vt:lpstr>
      <vt:lpstr>6. Assemble the motor</vt:lpstr>
      <vt:lpstr>COMPARISON OF THRUST CURVES</vt:lpstr>
      <vt:lpstr>PowerPoint Presentation</vt:lpstr>
      <vt:lpstr>The week’s challenges</vt:lpstr>
      <vt:lpstr>NXEEK’S OBJECTIVES.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2 week 7 progress report</dc:title>
  <dc:creator>dante carlo</dc:creator>
  <cp:lastModifiedBy>Pokemba2</cp:lastModifiedBy>
  <cp:revision>8</cp:revision>
  <dcterms:created xsi:type="dcterms:W3CDTF">2023-06-22T19:43:07Z</dcterms:created>
  <dcterms:modified xsi:type="dcterms:W3CDTF">2023-06-23T06:07:22Z</dcterms:modified>
</cp:coreProperties>
</file>